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0220D-5F0B-4758-A3DE-29E74228B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89496A-C5C5-4B4E-8F78-299808B34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010D0-23C3-4CE0-9E91-E5A443E74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40D29-5BAF-42C7-97C8-A101022DC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671C4-6F04-4E6D-A41C-F469D3BC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196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FD694-CF9B-4728-85D3-077130C1A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450193-C48A-4CA4-A4D2-3E5F37D11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B07FC-56C6-4684-AD5F-0AAAEC080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27ACB-B6B1-473E-B5FC-3F3B43772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6EBAE-4CA9-418A-BBE2-39F2B73CA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453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1F361E-98E2-48A4-A78F-DC2E89EF0D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207854-E2A0-4C55-92CE-E277C17296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B26A0-01BF-48E2-922A-37E9AC11D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DC477-C7C2-484F-8D3B-A61CBE50C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08DAB-6E3F-4000-83C2-97B7DF2F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809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C9328-7750-4341-AE57-D2AE403B4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52708-8659-4027-9536-458EFB0C4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3BD2D-E794-4A24-BB8C-4B485770C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3E175-F071-4D9C-9C1A-88F455F8B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A3F78-5112-4FB2-94D7-082C97FDC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887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F7E87-2283-4EFB-B289-3BA3D1650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FF497-BE7A-4FF7-95CC-ECCD74EABE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9F184-9C3F-4E03-BE37-D1D6BBCED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8297F-D8F8-4A6A-A059-1EA0643D2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E6596-778C-487F-96CC-11952B333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824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E96C4-A6C4-45BF-BB8A-08FE22547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C77E3-4D19-43A4-8D56-A919DEE9C0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77CD2-4DE7-4965-8841-DC30F4D6F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5F1CC8-4FD4-4EAC-990E-698FC4214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8FE29-9545-465B-AFB4-04FF268D5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F306B-F557-4428-8B07-482E375E9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627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5D2F3-0D7C-44AE-9C2C-E1DB8BB3A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E0470-B618-4FD9-B2D3-9B57F2251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B522C-C93E-4AB1-9957-23CBA1A33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E37954-0902-40C1-BD25-DC0F5051DE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BC022D-C748-49FB-972C-F4AAE663FB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4E3CBB-5E24-4B3A-8EAB-C4B041B07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C52FCD-3689-4FDC-8111-13B9EE584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2DA9DD-0EE3-4E2C-906C-379C157A9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56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E73A9-2821-4190-AA55-9E26EC17E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D4242C-9F84-4B80-A509-DBBDC9429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2E5F9D-6D62-43D3-A345-49DE112BA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DE0100-C3AB-4BF9-B3CC-0AAE410E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426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E72B0E-4369-40F8-91FA-33B54C338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B8BE62-3747-4F12-A93F-AE5438F00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D4146-BB2A-49F7-A754-71BA27E61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023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FE338-2BDD-44AB-81E8-481ECC9E3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60BAE-660B-4237-BA0B-75B7C5884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42264F-D8C4-4007-97A7-D7CBE77C1A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E609B0-0804-4B6B-959C-809EA23AE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0BA4D-E1EA-4F1E-8E17-6918B8301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EB8034-98EE-4A96-B0E8-99539CB13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38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9F77E-AA6E-4ECD-9C78-500EF4507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C77CA3-9809-448A-871C-5911F4525A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DF96B-F870-4706-8BFD-B171F5DBE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F1D90-FEAF-4CBD-BE49-E6520626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DF8C0-EF4B-41C5-A2CB-1A358E432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09CF63-E534-47AE-9FFC-6E42C35B7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553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4D8136-34E2-4FBD-98FD-C69BB951D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6E64-39CA-487D-A682-CF551AF04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62079-FE9F-444A-ACBB-9C6E84C10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84DBE-DF37-4C6E-BF56-D95452CC7AF3}" type="datetimeFigureOut">
              <a:rPr lang="ko-KR" altLang="en-US" smtClean="0"/>
              <a:t>2019-04-30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8F07D-616F-4370-99B9-8126178670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F54B2-A771-4A0E-BF3B-5A852ABB96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9BEDC-03D6-4545-9BB6-8EEF93E441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338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50F0-5431-49CA-819C-34D2705D8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1980"/>
            <a:ext cx="10515600" cy="5214040"/>
          </a:xfrm>
        </p:spPr>
        <p:txBody>
          <a:bodyPr/>
          <a:lstStyle/>
          <a:p>
            <a:pPr algn="ctr"/>
            <a:r>
              <a:rPr lang="en-US" altLang="ko-KR" sz="8000" dirty="0">
                <a:latin typeface="Agency FB" panose="020B0503020202020204" pitchFamily="34" charset="0"/>
                <a:cs typeface="Aharoni" panose="020B0604020202020204" pitchFamily="2" charset="-79"/>
              </a:rPr>
              <a:t>Final</a:t>
            </a:r>
            <a:r>
              <a:rPr lang="ko-KR" altLang="en-US" sz="8000" dirty="0">
                <a:latin typeface="Agency FB" panose="020B0503020202020204" pitchFamily="34" charset="0"/>
                <a:cs typeface="Aharoni" panose="020B0604020202020204" pitchFamily="2" charset="-79"/>
              </a:rPr>
              <a:t> </a:t>
            </a:r>
            <a:r>
              <a:rPr lang="en-US" altLang="ko-KR" sz="8000" dirty="0">
                <a:latin typeface="Agency FB" panose="020B0503020202020204" pitchFamily="34" charset="0"/>
                <a:cs typeface="Aharoni" panose="020B0604020202020204" pitchFamily="2" charset="-79"/>
              </a:rPr>
              <a:t>Presentation</a:t>
            </a:r>
            <a:br>
              <a:rPr lang="en-US" altLang="ko-KR" sz="8000" dirty="0">
                <a:latin typeface="Agency FB" panose="020B0503020202020204" pitchFamily="34" charset="0"/>
                <a:cs typeface="Aharoni" panose="020B0604020202020204" pitchFamily="2" charset="-79"/>
              </a:rPr>
            </a:br>
            <a:br>
              <a:rPr lang="en-US" altLang="ko-KR" sz="8000" dirty="0">
                <a:latin typeface="Agency FB" panose="020B0503020202020204" pitchFamily="34" charset="0"/>
                <a:cs typeface="Aharoni" panose="020B0604020202020204" pitchFamily="2" charset="-79"/>
              </a:rPr>
            </a:br>
            <a:br>
              <a:rPr lang="en-US" altLang="ko-KR" sz="8000" dirty="0">
                <a:latin typeface="Agency FB" panose="020B0503020202020204" pitchFamily="34" charset="0"/>
                <a:cs typeface="Aharoni" panose="020B0604020202020204" pitchFamily="2" charset="-79"/>
              </a:rPr>
            </a:br>
            <a:r>
              <a:rPr lang="en-US" altLang="ko-KR" sz="8000" dirty="0">
                <a:latin typeface="Agency FB" panose="020B0503020202020204" pitchFamily="34" charset="0"/>
                <a:cs typeface="Aharoni" panose="020B0604020202020204" pitchFamily="2" charset="-79"/>
              </a:rPr>
              <a:t>Ki Hyun Kim</a:t>
            </a:r>
            <a:endParaRPr lang="ko-KR" altLang="en-US" dirty="0">
              <a:latin typeface="Agency FB" panose="020B0503020202020204" pitchFamily="34" charset="0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16022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3D46E-2CAC-4C8E-A258-4E78BA3DB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426" y="3319525"/>
            <a:ext cx="2725775" cy="1154351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R" sz="5400" b="1" dirty="0">
                <a:latin typeface="Agency FB" panose="020B0503020202020204" pitchFamily="34" charset="0"/>
              </a:rPr>
              <a:t>KI’s </a:t>
            </a:r>
            <a:br>
              <a:rPr lang="en-US" altLang="ko-KR" sz="5400" b="1" dirty="0">
                <a:latin typeface="Agency FB" panose="020B0503020202020204" pitchFamily="34" charset="0"/>
              </a:rPr>
            </a:br>
            <a:r>
              <a:rPr lang="en-US" altLang="ko-KR" sz="5400" b="1" dirty="0">
                <a:latin typeface="Agency FB" panose="020B0503020202020204" pitchFamily="34" charset="0"/>
              </a:rPr>
              <a:t>Mood board</a:t>
            </a:r>
            <a:endParaRPr lang="ko-KR" altLang="en-US" sz="5400" b="1" dirty="0">
              <a:latin typeface="Agency FB" panose="020B0503020202020204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A8214FC6-660D-4127-8D62-ECDAF3ADDA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5185"/>
          <a:stretch/>
        </p:blipFill>
        <p:spPr>
          <a:xfrm>
            <a:off x="3610902" y="-1"/>
            <a:ext cx="4760659" cy="2641525"/>
          </a:xfrm>
          <a:custGeom>
            <a:avLst/>
            <a:gdLst>
              <a:gd name="connsiteX0" fmla="*/ 986689 w 4609359"/>
              <a:gd name="connsiteY0" fmla="*/ 0 h 2130473"/>
              <a:gd name="connsiteX1" fmla="*/ 4609359 w 4609359"/>
              <a:gd name="connsiteY1" fmla="*/ 0 h 2130473"/>
              <a:gd name="connsiteX2" fmla="*/ 3622670 w 4609359"/>
              <a:gd name="connsiteY2" fmla="*/ 2130473 h 2130473"/>
              <a:gd name="connsiteX3" fmla="*/ 0 w 4609359"/>
              <a:gd name="connsiteY3" fmla="*/ 2130473 h 2130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09359" h="2130473">
                <a:moveTo>
                  <a:pt x="986689" y="0"/>
                </a:moveTo>
                <a:lnTo>
                  <a:pt x="4609359" y="0"/>
                </a:lnTo>
                <a:lnTo>
                  <a:pt x="3622670" y="2130473"/>
                </a:lnTo>
                <a:lnTo>
                  <a:pt x="0" y="2130473"/>
                </a:lnTo>
                <a:close/>
              </a:path>
            </a:pathLst>
          </a:cu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9FC90C2E-2F6B-4088-9B58-6F02D8C4F1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60" r="2" b="17646"/>
          <a:stretch/>
        </p:blipFill>
        <p:spPr>
          <a:xfrm>
            <a:off x="134239" y="5151878"/>
            <a:ext cx="3905498" cy="1683776"/>
          </a:xfrm>
          <a:custGeom>
            <a:avLst/>
            <a:gdLst>
              <a:gd name="connsiteX0" fmla="*/ 0 w 4475140"/>
              <a:gd name="connsiteY0" fmla="*/ 0 h 2130473"/>
              <a:gd name="connsiteX1" fmla="*/ 1074821 w 4475140"/>
              <a:gd name="connsiteY1" fmla="*/ 0 h 2130473"/>
              <a:gd name="connsiteX2" fmla="*/ 1074821 w 4475140"/>
              <a:gd name="connsiteY2" fmla="*/ 239 h 2130473"/>
              <a:gd name="connsiteX3" fmla="*/ 4475140 w 4475140"/>
              <a:gd name="connsiteY3" fmla="*/ 239 h 2130473"/>
              <a:gd name="connsiteX4" fmla="*/ 3488563 w 4475140"/>
              <a:gd name="connsiteY4" fmla="*/ 2130473 h 2130473"/>
              <a:gd name="connsiteX5" fmla="*/ 0 w 4475140"/>
              <a:gd name="connsiteY5" fmla="*/ 2130473 h 2130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5140" h="2130473">
                <a:moveTo>
                  <a:pt x="0" y="0"/>
                </a:moveTo>
                <a:lnTo>
                  <a:pt x="1074821" y="0"/>
                </a:lnTo>
                <a:lnTo>
                  <a:pt x="1074821" y="239"/>
                </a:lnTo>
                <a:lnTo>
                  <a:pt x="4475140" y="239"/>
                </a:lnTo>
                <a:lnTo>
                  <a:pt x="3488563" y="2130473"/>
                </a:lnTo>
                <a:lnTo>
                  <a:pt x="0" y="2130473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BCFC01-9278-4DC5-A15C-449CC9C441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0" r="3" b="4385"/>
          <a:stretch/>
        </p:blipFill>
        <p:spPr>
          <a:xfrm>
            <a:off x="7431341" y="0"/>
            <a:ext cx="4760659" cy="2641525"/>
          </a:xfrm>
          <a:custGeom>
            <a:avLst/>
            <a:gdLst>
              <a:gd name="connsiteX0" fmla="*/ 986689 w 4760659"/>
              <a:gd name="connsiteY0" fmla="*/ 0 h 2130473"/>
              <a:gd name="connsiteX1" fmla="*/ 4760659 w 4760659"/>
              <a:gd name="connsiteY1" fmla="*/ 0 h 2130473"/>
              <a:gd name="connsiteX2" fmla="*/ 4760659 w 4760659"/>
              <a:gd name="connsiteY2" fmla="*/ 2130473 h 2130473"/>
              <a:gd name="connsiteX3" fmla="*/ 0 w 4760659"/>
              <a:gd name="connsiteY3" fmla="*/ 2130473 h 2130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0659" h="2130473">
                <a:moveTo>
                  <a:pt x="986689" y="0"/>
                </a:moveTo>
                <a:lnTo>
                  <a:pt x="4760659" y="0"/>
                </a:lnTo>
                <a:lnTo>
                  <a:pt x="4760659" y="2130473"/>
                </a:lnTo>
                <a:lnTo>
                  <a:pt x="0" y="2130473"/>
                </a:lnTo>
                <a:close/>
              </a:path>
            </a:pathLst>
          </a:cu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0F8C3DE-3666-4C8C-A433-49676A9ED9B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64" r="2" b="51711"/>
          <a:stretch/>
        </p:blipFill>
        <p:spPr>
          <a:xfrm>
            <a:off x="7716860" y="5151877"/>
            <a:ext cx="4475140" cy="1706121"/>
          </a:xfrm>
          <a:custGeom>
            <a:avLst/>
            <a:gdLst>
              <a:gd name="connsiteX0" fmla="*/ 1006941 w 4475140"/>
              <a:gd name="connsiteY0" fmla="*/ 0 h 2174680"/>
              <a:gd name="connsiteX1" fmla="*/ 4475140 w 4475140"/>
              <a:gd name="connsiteY1" fmla="*/ 0 h 2174680"/>
              <a:gd name="connsiteX2" fmla="*/ 4475140 w 4475140"/>
              <a:gd name="connsiteY2" fmla="*/ 2174680 h 2174680"/>
              <a:gd name="connsiteX3" fmla="*/ 3400319 w 4475140"/>
              <a:gd name="connsiteY3" fmla="*/ 2174680 h 2174680"/>
              <a:gd name="connsiteX4" fmla="*/ 3400319 w 4475140"/>
              <a:gd name="connsiteY4" fmla="*/ 2174202 h 2174680"/>
              <a:gd name="connsiteX5" fmla="*/ 0 w 4475140"/>
              <a:gd name="connsiteY5" fmla="*/ 2174202 h 2174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75140" h="2174680">
                <a:moveTo>
                  <a:pt x="1006941" y="0"/>
                </a:moveTo>
                <a:lnTo>
                  <a:pt x="4475140" y="0"/>
                </a:lnTo>
                <a:lnTo>
                  <a:pt x="4475140" y="2174680"/>
                </a:lnTo>
                <a:lnTo>
                  <a:pt x="3400319" y="2174680"/>
                </a:lnTo>
                <a:lnTo>
                  <a:pt x="3400319" y="2174202"/>
                </a:lnTo>
                <a:lnTo>
                  <a:pt x="0" y="2174202"/>
                </a:lnTo>
                <a:close/>
              </a:path>
            </a:pathLst>
          </a:cu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B33D27CE-557D-47DF-B190-5B3478653E7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8" r="1" b="34330"/>
          <a:stretch/>
        </p:blipFill>
        <p:spPr>
          <a:xfrm>
            <a:off x="4039737" y="5151878"/>
            <a:ext cx="4523640" cy="1706120"/>
          </a:xfrm>
          <a:custGeom>
            <a:avLst/>
            <a:gdLst>
              <a:gd name="connsiteX0" fmla="*/ 0 w 4523640"/>
              <a:gd name="connsiteY0" fmla="*/ 0 h 2175160"/>
              <a:gd name="connsiteX1" fmla="*/ 4523640 w 4523640"/>
              <a:gd name="connsiteY1" fmla="*/ 0 h 2175160"/>
              <a:gd name="connsiteX2" fmla="*/ 3516256 w 4523640"/>
              <a:gd name="connsiteY2" fmla="*/ 2175160 h 2175160"/>
              <a:gd name="connsiteX3" fmla="*/ 0 w 4523640"/>
              <a:gd name="connsiteY3" fmla="*/ 2175160 h 2175160"/>
              <a:gd name="connsiteX4" fmla="*/ 0 w 4523640"/>
              <a:gd name="connsiteY4" fmla="*/ 2174920 h 2175160"/>
              <a:gd name="connsiteX5" fmla="*/ 14159 w 4523640"/>
              <a:gd name="connsiteY5" fmla="*/ 2174920 h 2175160"/>
              <a:gd name="connsiteX6" fmla="*/ 1021100 w 4523640"/>
              <a:gd name="connsiteY6" fmla="*/ 718 h 2175160"/>
              <a:gd name="connsiteX7" fmla="*/ 0 w 4523640"/>
              <a:gd name="connsiteY7" fmla="*/ 718 h 217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23640" h="2175160">
                <a:moveTo>
                  <a:pt x="0" y="0"/>
                </a:moveTo>
                <a:lnTo>
                  <a:pt x="4523640" y="0"/>
                </a:lnTo>
                <a:lnTo>
                  <a:pt x="3516256" y="2175160"/>
                </a:lnTo>
                <a:lnTo>
                  <a:pt x="0" y="2175160"/>
                </a:lnTo>
                <a:lnTo>
                  <a:pt x="0" y="2174920"/>
                </a:lnTo>
                <a:lnTo>
                  <a:pt x="14159" y="2174920"/>
                </a:lnTo>
                <a:lnTo>
                  <a:pt x="1021100" y="718"/>
                </a:lnTo>
                <a:lnTo>
                  <a:pt x="0" y="718"/>
                </a:lnTo>
                <a:close/>
              </a:path>
            </a:pathLst>
          </a:cu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5E3453CC-08A7-40BE-8120-CFE9F845A6C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7" b="-1"/>
          <a:stretch/>
        </p:blipFill>
        <p:spPr>
          <a:xfrm>
            <a:off x="0" y="-44686"/>
            <a:ext cx="4609359" cy="2686210"/>
          </a:xfrm>
          <a:custGeom>
            <a:avLst/>
            <a:gdLst>
              <a:gd name="connsiteX0" fmla="*/ 0 w 4908824"/>
              <a:gd name="connsiteY0" fmla="*/ 0 h 2175160"/>
              <a:gd name="connsiteX1" fmla="*/ 4908824 w 4908824"/>
              <a:gd name="connsiteY1" fmla="*/ 0 h 2175160"/>
              <a:gd name="connsiteX2" fmla="*/ 3901440 w 4908824"/>
              <a:gd name="connsiteY2" fmla="*/ 2175160 h 2175160"/>
              <a:gd name="connsiteX3" fmla="*/ 0 w 4908824"/>
              <a:gd name="connsiteY3" fmla="*/ 2175160 h 217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08824" h="2175160">
                <a:moveTo>
                  <a:pt x="0" y="0"/>
                </a:moveTo>
                <a:lnTo>
                  <a:pt x="4908824" y="0"/>
                </a:lnTo>
                <a:lnTo>
                  <a:pt x="3901440" y="2175160"/>
                </a:lnTo>
                <a:lnTo>
                  <a:pt x="0" y="2175160"/>
                </a:lnTo>
                <a:close/>
              </a:path>
            </a:pathLst>
          </a:cu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F79BF90C-BAD6-4EED-BF3A-2D3D92EA41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796" y="3142864"/>
            <a:ext cx="3715268" cy="107360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E54D81A7-E8EE-4D5A-910E-18355EFEB4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201" y="2847220"/>
            <a:ext cx="4760659" cy="19154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89764F-A8ED-4A2D-830E-A45D2707D182}"/>
              </a:ext>
            </a:extLst>
          </p:cNvPr>
          <p:cNvSpPr txBox="1"/>
          <p:nvPr/>
        </p:nvSpPr>
        <p:spPr>
          <a:xfrm>
            <a:off x="8096796" y="4216474"/>
            <a:ext cx="371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https://www.1001freefonts.com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83698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CEF84-FCAC-4A09-8D8E-1D4FA1771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3899FB-6853-4F56-B2C1-89AE323942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66670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EF467-2491-4B14-9309-A5AF21AC3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D57957-1096-4EAA-9293-671AD8BA6B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082877D-E1DF-4EC4-81CD-1FAE5A91C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066"/>
            <a:ext cx="12192000" cy="688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105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B6418-1474-4CDB-A940-B8A6FEA1E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946A4BD-A4A0-402D-804D-652EA8490F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572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7948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694A37-9664-4DED-B17E-0E048D3AA41B}"/>
              </a:ext>
            </a:extLst>
          </p:cNvPr>
          <p:cNvSpPr/>
          <p:nvPr/>
        </p:nvSpPr>
        <p:spPr>
          <a:xfrm>
            <a:off x="2690191" y="477078"/>
            <a:ext cx="6864626" cy="583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EE1B7-5C24-4DE6-B157-C08483262A15}"/>
              </a:ext>
            </a:extLst>
          </p:cNvPr>
          <p:cNvSpPr/>
          <p:nvPr/>
        </p:nvSpPr>
        <p:spPr>
          <a:xfrm>
            <a:off x="1351722" y="1524000"/>
            <a:ext cx="9581321" cy="583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Time line Bar</a:t>
            </a:r>
            <a:endParaRPr lang="ko-KR" alt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57E9F6-C8A4-43A6-BE9A-79FCA18A7575}"/>
              </a:ext>
            </a:extLst>
          </p:cNvPr>
          <p:cNvCxnSpPr/>
          <p:nvPr/>
        </p:nvCxnSpPr>
        <p:spPr>
          <a:xfrm>
            <a:off x="2385391" y="2093843"/>
            <a:ext cx="0" cy="5963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98F46E9-93B5-46C2-AAAB-CA415D65945E}"/>
              </a:ext>
            </a:extLst>
          </p:cNvPr>
          <p:cNvCxnSpPr/>
          <p:nvPr/>
        </p:nvCxnSpPr>
        <p:spPr>
          <a:xfrm>
            <a:off x="3584713" y="2093843"/>
            <a:ext cx="0" cy="5963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8774D64-BE07-42CF-89CD-CE99BDEBB930}"/>
              </a:ext>
            </a:extLst>
          </p:cNvPr>
          <p:cNvCxnSpPr/>
          <p:nvPr/>
        </p:nvCxnSpPr>
        <p:spPr>
          <a:xfrm>
            <a:off x="5400260" y="2093843"/>
            <a:ext cx="0" cy="5963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90EBAB-C584-4F12-9249-DED17E04BE2F}"/>
              </a:ext>
            </a:extLst>
          </p:cNvPr>
          <p:cNvCxnSpPr/>
          <p:nvPr/>
        </p:nvCxnSpPr>
        <p:spPr>
          <a:xfrm>
            <a:off x="6884504" y="2093843"/>
            <a:ext cx="0" cy="5963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5F9597-D305-43D2-B964-A80C6FC16954}"/>
              </a:ext>
            </a:extLst>
          </p:cNvPr>
          <p:cNvCxnSpPr/>
          <p:nvPr/>
        </p:nvCxnSpPr>
        <p:spPr>
          <a:xfrm>
            <a:off x="9018104" y="2107096"/>
            <a:ext cx="0" cy="5963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3DC410A-86C6-498B-8010-2A6DB4A34D07}"/>
              </a:ext>
            </a:extLst>
          </p:cNvPr>
          <p:cNvSpPr/>
          <p:nvPr/>
        </p:nvSpPr>
        <p:spPr>
          <a:xfrm>
            <a:off x="1948072" y="2703444"/>
            <a:ext cx="874638" cy="3313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Artists</a:t>
            </a:r>
            <a:endParaRPr lang="ko-KR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A5CB9F-6644-49CD-9D8B-4E9994FEA3B1}"/>
              </a:ext>
            </a:extLst>
          </p:cNvPr>
          <p:cNvSpPr/>
          <p:nvPr/>
        </p:nvSpPr>
        <p:spPr>
          <a:xfrm>
            <a:off x="3147394" y="2696817"/>
            <a:ext cx="874638" cy="3313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Artists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192F27-E736-4CB8-8F68-A9A7F26D9A7B}"/>
              </a:ext>
            </a:extLst>
          </p:cNvPr>
          <p:cNvSpPr/>
          <p:nvPr/>
        </p:nvSpPr>
        <p:spPr>
          <a:xfrm>
            <a:off x="5002704" y="2690191"/>
            <a:ext cx="874638" cy="3313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Artists</a:t>
            </a:r>
            <a:endParaRPr lang="ko-KR" alt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E28237B-F7B0-4C66-847E-31136ACDC74D}"/>
              </a:ext>
            </a:extLst>
          </p:cNvPr>
          <p:cNvSpPr/>
          <p:nvPr/>
        </p:nvSpPr>
        <p:spPr>
          <a:xfrm>
            <a:off x="6573085" y="2696817"/>
            <a:ext cx="874638" cy="3313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Artists</a:t>
            </a:r>
            <a:endParaRPr lang="ko-KR" alt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12FE5-9B1B-4560-9BB6-C48D30CCAE82}"/>
              </a:ext>
            </a:extLst>
          </p:cNvPr>
          <p:cNvSpPr/>
          <p:nvPr/>
        </p:nvSpPr>
        <p:spPr>
          <a:xfrm>
            <a:off x="8580785" y="2690191"/>
            <a:ext cx="874638" cy="3313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Artists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2630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19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맑은 고딕</vt:lpstr>
      <vt:lpstr>Agency FB</vt:lpstr>
      <vt:lpstr>Aharoni</vt:lpstr>
      <vt:lpstr>Arial</vt:lpstr>
      <vt:lpstr>Office Theme</vt:lpstr>
      <vt:lpstr>Final Presentation   Ki Hyun Kim</vt:lpstr>
      <vt:lpstr>KI’s  Mood board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KI’s Mood board</dc:title>
  <dc:creator>Kim Ki Hyun</dc:creator>
  <cp:lastModifiedBy>Kim Ki Hyun</cp:lastModifiedBy>
  <cp:revision>15</cp:revision>
  <dcterms:created xsi:type="dcterms:W3CDTF">2019-03-12T01:59:42Z</dcterms:created>
  <dcterms:modified xsi:type="dcterms:W3CDTF">2019-04-30T17:43:11Z</dcterms:modified>
</cp:coreProperties>
</file>